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289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07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238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745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273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538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130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888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678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710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711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EA4-F93B-427A-9614-F0C1732B8550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D9941-5B2A-4EAF-ADDD-BF919147E8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094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ACF38E0C-05B6-4BCA-89C2-0737366C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68580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23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Không có mô tả.">
            <a:extLst>
              <a:ext uri="{FF2B5EF4-FFF2-40B4-BE49-F238E27FC236}">
                <a16:creationId xmlns:a16="http://schemas.microsoft.com/office/drawing/2014/main" id="{F71621D7-2B42-47A9-A6BB-F18A9D66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81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hông có mô tả.">
            <a:extLst>
              <a:ext uri="{FF2B5EF4-FFF2-40B4-BE49-F238E27FC236}">
                <a16:creationId xmlns:a16="http://schemas.microsoft.com/office/drawing/2014/main" id="{7FB66571-B4B6-4335-998F-1FAA345F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89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hông có mô tả.">
            <a:extLst>
              <a:ext uri="{FF2B5EF4-FFF2-40B4-BE49-F238E27FC236}">
                <a16:creationId xmlns:a16="http://schemas.microsoft.com/office/drawing/2014/main" id="{1B87AF0D-31AF-4F6F-B9BE-FB6DB826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218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hông có mô tả.">
            <a:extLst>
              <a:ext uri="{FF2B5EF4-FFF2-40B4-BE49-F238E27FC236}">
                <a16:creationId xmlns:a16="http://schemas.microsoft.com/office/drawing/2014/main" id="{BABB0CEB-0BE0-4A72-82BD-0B8F8FC4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81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Không có mô tả.">
            <a:extLst>
              <a:ext uri="{FF2B5EF4-FFF2-40B4-BE49-F238E27FC236}">
                <a16:creationId xmlns:a16="http://schemas.microsoft.com/office/drawing/2014/main" id="{9A9F65C6-F7DC-4B21-85AC-E6620F856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25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hông có mô tả.">
            <a:extLst>
              <a:ext uri="{FF2B5EF4-FFF2-40B4-BE49-F238E27FC236}">
                <a16:creationId xmlns:a16="http://schemas.microsoft.com/office/drawing/2014/main" id="{3B7F40E9-DA98-49BC-8810-B7818F6BA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6858000" cy="954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055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Không có mô tả.">
            <a:extLst>
              <a:ext uri="{FF2B5EF4-FFF2-40B4-BE49-F238E27FC236}">
                <a16:creationId xmlns:a16="http://schemas.microsoft.com/office/drawing/2014/main" id="{9C0EED79-7894-414E-8897-E99C5FC9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8"/>
            <a:ext cx="6858000" cy="1011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4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Không có mô tả.">
            <a:extLst>
              <a:ext uri="{FF2B5EF4-FFF2-40B4-BE49-F238E27FC236}">
                <a16:creationId xmlns:a16="http://schemas.microsoft.com/office/drawing/2014/main" id="{73FF4414-2AB4-4FCE-B352-ABDB51B9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6858000" cy="1035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67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Không có mô tả.">
            <a:extLst>
              <a:ext uri="{FF2B5EF4-FFF2-40B4-BE49-F238E27FC236}">
                <a16:creationId xmlns:a16="http://schemas.microsoft.com/office/drawing/2014/main" id="{74FEFD22-DAC7-4F07-8BB1-AAA7A3C28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612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Không có mô tả.">
            <a:extLst>
              <a:ext uri="{FF2B5EF4-FFF2-40B4-BE49-F238E27FC236}">
                <a16:creationId xmlns:a16="http://schemas.microsoft.com/office/drawing/2014/main" id="{DEBB8C02-E73C-4E95-A7F2-C771987A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4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D43B1748-2C88-4C8E-BA37-E57CB3AD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5850"/>
            <a:ext cx="6858000" cy="1001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06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Không có mô tả.">
            <a:extLst>
              <a:ext uri="{FF2B5EF4-FFF2-40B4-BE49-F238E27FC236}">
                <a16:creationId xmlns:a16="http://schemas.microsoft.com/office/drawing/2014/main" id="{F8A03701-97F8-4CA9-A96C-085EEC653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9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Không có mô tả.">
            <a:extLst>
              <a:ext uri="{FF2B5EF4-FFF2-40B4-BE49-F238E27FC236}">
                <a16:creationId xmlns:a16="http://schemas.microsoft.com/office/drawing/2014/main" id="{4941FA54-D69E-4B7C-8D88-E159BD3B9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6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Không có mô tả.">
            <a:extLst>
              <a:ext uri="{FF2B5EF4-FFF2-40B4-BE49-F238E27FC236}">
                <a16:creationId xmlns:a16="http://schemas.microsoft.com/office/drawing/2014/main" id="{911B1CB4-7808-4B34-9FD2-D0C13DC59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6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Không có mô tả.">
            <a:extLst>
              <a:ext uri="{FF2B5EF4-FFF2-40B4-BE49-F238E27FC236}">
                <a16:creationId xmlns:a16="http://schemas.microsoft.com/office/drawing/2014/main" id="{E2DDF424-D52A-475F-832E-3F44A8662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644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9C8BA688-E092-4805-BB02-9408A773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56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B7C73F31-1AF9-4DF6-B307-9D96D4862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50"/>
            <a:ext cx="6858000" cy="98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98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0C93F3ED-4CF7-4ABB-85F5-F9E67B2F0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71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F864FEE3-660B-4013-BAC8-D282C93CE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5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CAAA62CB-E629-4F67-88CA-E7B719FF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5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5FB273AD-896E-44D4-BB9D-FAA26EFE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36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1A9F0348-C738-4039-9B6C-70488303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11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47AA9A72-FB84-4560-8C00-40D1C826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09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hông có mô tả.">
            <a:extLst>
              <a:ext uri="{FF2B5EF4-FFF2-40B4-BE49-F238E27FC236}">
                <a16:creationId xmlns:a16="http://schemas.microsoft.com/office/drawing/2014/main" id="{F888E00A-F641-45B2-A7B7-F2C106A92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hông có mô tả.">
            <a:extLst>
              <a:ext uri="{FF2B5EF4-FFF2-40B4-BE49-F238E27FC236}">
                <a16:creationId xmlns:a16="http://schemas.microsoft.com/office/drawing/2014/main" id="{DD71D0D9-9CB4-487A-8A29-8E89E463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2188"/>
            <a:ext cx="6858000" cy="1020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73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Van Thai Thanh</dc:creator>
  <cp:lastModifiedBy>Nguyen Van Thai Thanh</cp:lastModifiedBy>
  <cp:revision>1</cp:revision>
  <dcterms:created xsi:type="dcterms:W3CDTF">2021-08-29T13:42:47Z</dcterms:created>
  <dcterms:modified xsi:type="dcterms:W3CDTF">2021-08-29T13:46:40Z</dcterms:modified>
</cp:coreProperties>
</file>